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16" r:id="rId2"/>
  </p:sldMasterIdLst>
  <p:notesMasterIdLst>
    <p:notesMasterId r:id="rId12"/>
  </p:notesMasterIdLst>
  <p:handoutMasterIdLst>
    <p:handoutMasterId r:id="rId13"/>
  </p:handoutMasterIdLst>
  <p:sldIdLst>
    <p:sldId id="380" r:id="rId3"/>
    <p:sldId id="393" r:id="rId4"/>
    <p:sldId id="417" r:id="rId5"/>
    <p:sldId id="404" r:id="rId6"/>
    <p:sldId id="455" r:id="rId7"/>
    <p:sldId id="385" r:id="rId8"/>
    <p:sldId id="445" r:id="rId9"/>
    <p:sldId id="387" r:id="rId10"/>
    <p:sldId id="388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E07D"/>
    <a:srgbClr val="3083DC"/>
    <a:srgbClr val="C1B367"/>
    <a:srgbClr val="10B497"/>
    <a:srgbClr val="1ECE85"/>
    <a:srgbClr val="FF6839"/>
    <a:srgbClr val="0DD5E0"/>
    <a:srgbClr val="8877D4"/>
    <a:srgbClr val="E01A4F"/>
    <a:srgbClr val="DF5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5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4" d="100"/>
          <a:sy n="104" d="100"/>
        </p:scale>
        <p:origin x="424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33195E46-C885-9EAA-C003-46C84DE8C5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45BB127-F987-BA20-EEFB-0DE2479191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A7B92-7BED-4C5F-83F2-CE5E5C841507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E772B10-4DF0-9340-547A-5AD0AD69CB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160A7B0-DA7A-5F90-5F2E-D4713700655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AAD9-FBBF-43E9-A6DD-5C6D6B33A43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5442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524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0" r="15620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152120" y="2066399"/>
            <a:ext cx="7298081" cy="2711821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322862 w 6918570"/>
              <a:gd name="connsiteY3" fmla="*/ 2700561 h 2706588"/>
              <a:gd name="connsiteX4" fmla="*/ 0 w 6918570"/>
              <a:gd name="connsiteY4" fmla="*/ 3277 h 2706588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474768 w 6918570"/>
              <a:gd name="connsiteY3" fmla="*/ 2689318 h 2706588"/>
              <a:gd name="connsiteX4" fmla="*/ 0 w 6918570"/>
              <a:gd name="connsiteY4" fmla="*/ 3277 h 2706588"/>
              <a:gd name="connsiteX0" fmla="*/ 449363 w 6443802"/>
              <a:gd name="connsiteY0" fmla="*/ 0 h 2716786"/>
              <a:gd name="connsiteX1" fmla="*/ 6443802 w 6443802"/>
              <a:gd name="connsiteY1" fmla="*/ 10198 h 2716786"/>
              <a:gd name="connsiteX2" fmla="*/ 6348674 w 6443802"/>
              <a:gd name="connsiteY2" fmla="*/ 2716786 h 2716786"/>
              <a:gd name="connsiteX3" fmla="*/ 0 w 6443802"/>
              <a:gd name="connsiteY3" fmla="*/ 2699516 h 2716786"/>
              <a:gd name="connsiteX4" fmla="*/ 449363 w 6443802"/>
              <a:gd name="connsiteY4" fmla="*/ 0 h 2716786"/>
              <a:gd name="connsiteX0" fmla="*/ 449363 w 6733001"/>
              <a:gd name="connsiteY0" fmla="*/ 0 h 2716786"/>
              <a:gd name="connsiteX1" fmla="*/ 6733001 w 6733001"/>
              <a:gd name="connsiteY1" fmla="*/ 88891 h 2716786"/>
              <a:gd name="connsiteX2" fmla="*/ 6348674 w 6733001"/>
              <a:gd name="connsiteY2" fmla="*/ 2716786 h 2716786"/>
              <a:gd name="connsiteX3" fmla="*/ 0 w 6733001"/>
              <a:gd name="connsiteY3" fmla="*/ 2699516 h 2716786"/>
              <a:gd name="connsiteX4" fmla="*/ 449363 w 6733001"/>
              <a:gd name="connsiteY4" fmla="*/ 0 h 2716786"/>
              <a:gd name="connsiteX0" fmla="*/ 449363 w 6733001"/>
              <a:gd name="connsiteY0" fmla="*/ 0 h 2711821"/>
              <a:gd name="connsiteX1" fmla="*/ 6733001 w 6733001"/>
              <a:gd name="connsiteY1" fmla="*/ 88891 h 2711821"/>
              <a:gd name="connsiteX2" fmla="*/ 6363054 w 6733001"/>
              <a:gd name="connsiteY2" fmla="*/ 2711821 h 2711821"/>
              <a:gd name="connsiteX3" fmla="*/ 0 w 6733001"/>
              <a:gd name="connsiteY3" fmla="*/ 2699516 h 2711821"/>
              <a:gd name="connsiteX4" fmla="*/ 449363 w 6733001"/>
              <a:gd name="connsiteY4" fmla="*/ 0 h 271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33001" h="2711821">
                <a:moveTo>
                  <a:pt x="449363" y="0"/>
                </a:moveTo>
                <a:lnTo>
                  <a:pt x="6733001" y="88891"/>
                </a:lnTo>
                <a:lnTo>
                  <a:pt x="6363054" y="2711821"/>
                </a:lnTo>
                <a:lnTo>
                  <a:pt x="0" y="2699516"/>
                </a:lnTo>
                <a:lnTo>
                  <a:pt x="449363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5115643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bg>
      <p:bgPr>
        <a:solidFill>
          <a:srgbClr val="F882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6956" y="0"/>
            <a:ext cx="11897044" cy="668522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9542"/>
              <a:gd name="connsiteX1" fmla="*/ 4353118 w 6204032"/>
              <a:gd name="connsiteY1" fmla="*/ 6851581 h 6859542"/>
              <a:gd name="connsiteX2" fmla="*/ 6096967 w 6204032"/>
              <a:gd name="connsiteY2" fmla="*/ 6859542 h 6859542"/>
              <a:gd name="connsiteX3" fmla="*/ 6204032 w 6204032"/>
              <a:gd name="connsiteY3" fmla="*/ 25 h 6859542"/>
              <a:gd name="connsiteX4" fmla="*/ 0 w 6204032"/>
              <a:gd name="connsiteY4" fmla="*/ 0 h 6859542"/>
              <a:gd name="connsiteX5" fmla="*/ 2 w 6204032"/>
              <a:gd name="connsiteY5" fmla="*/ 6851594 h 6859542"/>
              <a:gd name="connsiteX0" fmla="*/ 2 w 7138633"/>
              <a:gd name="connsiteY0" fmla="*/ 6851594 h 6859542"/>
              <a:gd name="connsiteX1" fmla="*/ 4353118 w 7138633"/>
              <a:gd name="connsiteY1" fmla="*/ 6851581 h 6859542"/>
              <a:gd name="connsiteX2" fmla="*/ 6096967 w 7138633"/>
              <a:gd name="connsiteY2" fmla="*/ 6859542 h 6859542"/>
              <a:gd name="connsiteX3" fmla="*/ 7138633 w 7138633"/>
              <a:gd name="connsiteY3" fmla="*/ 25 h 6859542"/>
              <a:gd name="connsiteX4" fmla="*/ 0 w 7138633"/>
              <a:gd name="connsiteY4" fmla="*/ 0 h 6859542"/>
              <a:gd name="connsiteX5" fmla="*/ 2 w 7138633"/>
              <a:gd name="connsiteY5" fmla="*/ 6851594 h 6859542"/>
              <a:gd name="connsiteX0" fmla="*/ 2 w 7138633"/>
              <a:gd name="connsiteY0" fmla="*/ 6851594 h 6867502"/>
              <a:gd name="connsiteX1" fmla="*/ 4353118 w 7138633"/>
              <a:gd name="connsiteY1" fmla="*/ 6851581 h 6867502"/>
              <a:gd name="connsiteX2" fmla="*/ 6273658 w 7138633"/>
              <a:gd name="connsiteY2" fmla="*/ 6867502 h 6867502"/>
              <a:gd name="connsiteX3" fmla="*/ 7138633 w 7138633"/>
              <a:gd name="connsiteY3" fmla="*/ 25 h 6867502"/>
              <a:gd name="connsiteX4" fmla="*/ 0 w 7138633"/>
              <a:gd name="connsiteY4" fmla="*/ 0 h 6867502"/>
              <a:gd name="connsiteX5" fmla="*/ 2 w 7138633"/>
              <a:gd name="connsiteY5" fmla="*/ 6851594 h 686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633" h="6867502">
                <a:moveTo>
                  <a:pt x="2" y="6851594"/>
                </a:moveTo>
                <a:lnTo>
                  <a:pt x="4353118" y="6851581"/>
                </a:lnTo>
                <a:lnTo>
                  <a:pt x="6273658" y="6867502"/>
                </a:lnTo>
                <a:lnTo>
                  <a:pt x="7138633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C4968-3F34-F96F-5FEB-893EF92B8245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2189967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r="306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427DA6D-D050-588F-04C9-1BDB64D5DA24}"/>
              </a:ext>
            </a:extLst>
          </p:cNvPr>
          <p:cNvSpPr/>
          <p:nvPr userDrawn="1"/>
        </p:nvSpPr>
        <p:spPr>
          <a:xfrm>
            <a:off x="-465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3012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07" b="21807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726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0" b="7750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96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" r="283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7808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6200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B7D8EC-5A3A-1958-154B-FDF58B00C1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1F193A8-08D2-CB00-9C9B-0A09554A4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6FE3122-77C9-93B7-2B59-2B89609B6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9B4B53-1612-382D-2D09-D2F80AA8B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6AE27E-561A-C4AA-9410-A7A02F96C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70973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418F3C-B758-B116-8F55-285CB4D8A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21D81C-45C9-8DB9-5611-9D63BD667C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1368C85-2ACC-19F2-2891-4DD52FA0A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670C0CC-57FA-39D2-AEBD-297418EBC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8E62C30-E03B-5E79-D7FB-CB9E7EAB3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13342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395846-B984-27D2-4CA5-8A664ABB2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541E8F9-C204-53F0-D5DE-DEB3402845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C9C9E3C-BAFC-EA68-8C5D-BADD3A9CD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431D61D-236B-90B2-F676-9E687E2F3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4E30605-71B7-A0EB-526D-503A55BDC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0935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79786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D53003-A10E-D583-3045-C378C09C3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930A30C-5660-AC1B-0F88-A89D55B7A4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DA97A5A-F2FC-D060-EFEA-9FA03A7DD2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3B038C9-1152-149A-751B-16812FF0B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DD5E079-CA77-ECAB-9A81-7A3577C67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BCE86F9-DEDB-3EB5-EEE9-4D89B6169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55197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D61683-6532-3FAA-8499-03AB1D51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DFC22F0-C60F-20BA-2B5F-FCA5364B6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80C32C5-A56F-3C61-A58D-BA874DE9D7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BF4B2A8-CE4D-355A-9CF9-E10A015DAA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1197A6C-4E54-B726-ABC9-177BD584B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98DF308-24D0-3BDF-7380-35A99AFF1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8E455D4-16E3-2836-1167-67540D412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D58CC68-B395-14D3-209A-510F5A4C9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06332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7BE044-D365-2A38-EAFA-5A2EDB76D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BE3F3AD-F65C-1C98-1EE1-861AF161B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4F87936-9C70-8809-7A94-9F189EA46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73A9120-F770-840B-6EE6-106BA55C7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49165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5306146-CBB4-A206-37B0-1A07E50C2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1A93538-4B98-3656-EFD1-2BE75FD7A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741303F-100F-EB8F-13A8-FB6E16FBD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23974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304F77-D105-5FD9-0D70-CE88B1B1E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6093C4-7AE1-6E1B-09EA-4ACF48A90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2BF7FC3-BCBE-CC4F-77FA-B58BA0F0F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2AA9304-EFF5-3059-F328-8CE1E17DA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836CCEF-125F-C62F-31F8-43B94CA5A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384D731-24C7-F2E4-7FFE-7C4141560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03083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D6D911-6FA2-7BEB-1DD6-63F006CF7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AC6FAE9-3D55-B6FA-6580-BB75EF4003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6802F50-C050-7B64-BF64-14F2C223D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4EF10CC-F98F-9F49-D504-9C24D90D6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F6480C-321E-2B87-029D-ADD98FBF2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7F629FB-1C2A-A19C-1346-A6BC05464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30599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C406C6-7643-5DEC-008F-8CEC1CA61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AAC02EC-D9D5-B0CF-2B7F-FE335E4D50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ACE1B1C-4998-1C7F-1F94-04D2398DD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2D7D382-0D89-B7EF-0759-2E7162956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9EEC0DD-25D2-9789-03D2-66EB03C4B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26269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BF08ED0-48C7-4261-A2EA-992B6A0A78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DD488D7-B3C0-88DC-F8E6-857D122A8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C903F25-F3CD-FC4A-A9CD-AB713FD0B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2CB6E6-B41B-DAD0-843F-480D455FD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A4DC7CD-CDDC-89A1-C627-FAF9A5D01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63033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1">
            <a:extLst>
              <a:ext uri="{FF2B5EF4-FFF2-40B4-BE49-F238E27FC236}">
                <a16:creationId xmlns:a16="http://schemas.microsoft.com/office/drawing/2014/main" id="{D7745285-D4C7-0E9C-DC86-5CED39B4F58F}"/>
              </a:ext>
            </a:extLst>
          </p:cNvPr>
          <p:cNvSpPr/>
          <p:nvPr userDrawn="1"/>
        </p:nvSpPr>
        <p:spPr>
          <a:xfrm flipV="1">
            <a:off x="4331970" y="0"/>
            <a:ext cx="538693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32F79E77-F530-308F-393E-66AFFE085A8F}"/>
              </a:ext>
            </a:extLst>
          </p:cNvPr>
          <p:cNvSpPr/>
          <p:nvPr userDrawn="1"/>
        </p:nvSpPr>
        <p:spPr>
          <a:xfrm flipV="1">
            <a:off x="2473093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2512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rgbClr val="0B0B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933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08" r="21110"/>
          <a:stretch/>
        </p:blipFill>
        <p:spPr>
          <a:xfrm>
            <a:off x="0" y="0"/>
            <a:ext cx="5932752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E294FB-F284-4FE4-F1C6-4FB29F651A88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0406279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5" r="21115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222551" y="1979446"/>
            <a:ext cx="7158501" cy="2712700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16078"/>
              <a:gd name="connsiteX1" fmla="*/ 6918570 w 6918570"/>
              <a:gd name="connsiteY1" fmla="*/ 0 h 2716078"/>
              <a:gd name="connsiteX2" fmla="*/ 6835733 w 6918570"/>
              <a:gd name="connsiteY2" fmla="*/ 2716078 h 2716078"/>
              <a:gd name="connsiteX3" fmla="*/ 322862 w 6918570"/>
              <a:gd name="connsiteY3" fmla="*/ 2700561 h 2716078"/>
              <a:gd name="connsiteX4" fmla="*/ 0 w 6918570"/>
              <a:gd name="connsiteY4" fmla="*/ 3277 h 2716078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322862 w 7222147"/>
              <a:gd name="connsiteY3" fmla="*/ 2697284 h 2712801"/>
              <a:gd name="connsiteX4" fmla="*/ 0 w 7222147"/>
              <a:gd name="connsiteY4" fmla="*/ 0 h 2712801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617918 w 7222147"/>
              <a:gd name="connsiteY3" fmla="*/ 2688120 h 2712801"/>
              <a:gd name="connsiteX4" fmla="*/ 0 w 7222147"/>
              <a:gd name="connsiteY4" fmla="*/ 0 h 2712801"/>
              <a:gd name="connsiteX0" fmla="*/ 386224 w 6604229"/>
              <a:gd name="connsiteY0" fmla="*/ 0 h 2712700"/>
              <a:gd name="connsiteX1" fmla="*/ 6604229 w 6604229"/>
              <a:gd name="connsiteY1" fmla="*/ 70351 h 2712700"/>
              <a:gd name="connsiteX2" fmla="*/ 6217815 w 6604229"/>
              <a:gd name="connsiteY2" fmla="*/ 2712700 h 2712700"/>
              <a:gd name="connsiteX3" fmla="*/ 0 w 6604229"/>
              <a:gd name="connsiteY3" fmla="*/ 2688019 h 2712700"/>
              <a:gd name="connsiteX4" fmla="*/ 386224 w 6604229"/>
              <a:gd name="connsiteY4" fmla="*/ 0 h 27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4229" h="2712700">
                <a:moveTo>
                  <a:pt x="386224" y="0"/>
                </a:moveTo>
                <a:lnTo>
                  <a:pt x="6604229" y="70351"/>
                </a:lnTo>
                <a:lnTo>
                  <a:pt x="6217815" y="2712700"/>
                </a:lnTo>
                <a:lnTo>
                  <a:pt x="0" y="2688019"/>
                </a:lnTo>
                <a:lnTo>
                  <a:pt x="38622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4507468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03" r="15610"/>
          <a:stretch/>
        </p:blipFill>
        <p:spPr>
          <a:xfrm>
            <a:off x="1" y="0"/>
            <a:ext cx="5303180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-1699320" y="1973397"/>
            <a:ext cx="7114008" cy="2680396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60969"/>
              <a:gd name="connsiteY0" fmla="*/ 3277 h 2700561"/>
              <a:gd name="connsiteX1" fmla="*/ 6918570 w 6960969"/>
              <a:gd name="connsiteY1" fmla="*/ 0 h 2700561"/>
              <a:gd name="connsiteX2" fmla="*/ 6960969 w 6960969"/>
              <a:gd name="connsiteY2" fmla="*/ 2700308 h 2700561"/>
              <a:gd name="connsiteX3" fmla="*/ 322862 w 6960969"/>
              <a:gd name="connsiteY3" fmla="*/ 2700561 h 2700561"/>
              <a:gd name="connsiteX4" fmla="*/ 0 w 6960969"/>
              <a:gd name="connsiteY4" fmla="*/ 3277 h 2700561"/>
              <a:gd name="connsiteX0" fmla="*/ 0 w 7358631"/>
              <a:gd name="connsiteY0" fmla="*/ 0 h 2697284"/>
              <a:gd name="connsiteX1" fmla="*/ 7358631 w 7358631"/>
              <a:gd name="connsiteY1" fmla="*/ 71401 h 2697284"/>
              <a:gd name="connsiteX2" fmla="*/ 6960969 w 7358631"/>
              <a:gd name="connsiteY2" fmla="*/ 2697031 h 2697284"/>
              <a:gd name="connsiteX3" fmla="*/ 322862 w 7358631"/>
              <a:gd name="connsiteY3" fmla="*/ 2697284 h 2697284"/>
              <a:gd name="connsiteX4" fmla="*/ 0 w 7358631"/>
              <a:gd name="connsiteY4" fmla="*/ 0 h 2697284"/>
              <a:gd name="connsiteX0" fmla="*/ 822343 w 7035769"/>
              <a:gd name="connsiteY0" fmla="*/ 0 h 2680649"/>
              <a:gd name="connsiteX1" fmla="*/ 7035769 w 7035769"/>
              <a:gd name="connsiteY1" fmla="*/ 54766 h 2680649"/>
              <a:gd name="connsiteX2" fmla="*/ 6638107 w 7035769"/>
              <a:gd name="connsiteY2" fmla="*/ 2680396 h 2680649"/>
              <a:gd name="connsiteX3" fmla="*/ 0 w 7035769"/>
              <a:gd name="connsiteY3" fmla="*/ 2680649 h 2680649"/>
              <a:gd name="connsiteX4" fmla="*/ 822343 w 7035769"/>
              <a:gd name="connsiteY4" fmla="*/ 0 h 2680649"/>
              <a:gd name="connsiteX0" fmla="*/ 349754 w 6563180"/>
              <a:gd name="connsiteY0" fmla="*/ 0 h 2680396"/>
              <a:gd name="connsiteX1" fmla="*/ 6563180 w 6563180"/>
              <a:gd name="connsiteY1" fmla="*/ 54766 h 2680396"/>
              <a:gd name="connsiteX2" fmla="*/ 6165518 w 6563180"/>
              <a:gd name="connsiteY2" fmla="*/ 2680396 h 2680396"/>
              <a:gd name="connsiteX3" fmla="*/ 0 w 6563180"/>
              <a:gd name="connsiteY3" fmla="*/ 2671995 h 2680396"/>
              <a:gd name="connsiteX4" fmla="*/ 349754 w 6563180"/>
              <a:gd name="connsiteY4" fmla="*/ 0 h 2680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63180" h="2680396">
                <a:moveTo>
                  <a:pt x="349754" y="0"/>
                </a:moveTo>
                <a:lnTo>
                  <a:pt x="6563180" y="54766"/>
                </a:lnTo>
                <a:lnTo>
                  <a:pt x="6165518" y="2680396"/>
                </a:lnTo>
                <a:lnTo>
                  <a:pt x="0" y="2671995"/>
                </a:lnTo>
                <a:lnTo>
                  <a:pt x="34975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2060314" y="-7687"/>
            <a:ext cx="10147017" cy="687393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0 w 11096004"/>
              <a:gd name="connsiteY0" fmla="*/ 6865376 h 6865376"/>
              <a:gd name="connsiteX1" fmla="*/ 8002640 w 11096004"/>
              <a:gd name="connsiteY1" fmla="*/ 6857687 h 6865376"/>
              <a:gd name="connsiteX2" fmla="*/ 9965588 w 11096004"/>
              <a:gd name="connsiteY2" fmla="*/ 6857687 h 6865376"/>
              <a:gd name="connsiteX3" fmla="*/ 11096004 w 11096004"/>
              <a:gd name="connsiteY3" fmla="*/ 0 h 6865376"/>
              <a:gd name="connsiteX4" fmla="*/ 3649522 w 11096004"/>
              <a:gd name="connsiteY4" fmla="*/ 6106 h 6865376"/>
              <a:gd name="connsiteX5" fmla="*/ 0 w 11096004"/>
              <a:gd name="connsiteY5" fmla="*/ 6865376 h 6865376"/>
              <a:gd name="connsiteX0" fmla="*/ 8411 w 11104415"/>
              <a:gd name="connsiteY0" fmla="*/ 6866946 h 6866946"/>
              <a:gd name="connsiteX1" fmla="*/ 8011051 w 11104415"/>
              <a:gd name="connsiteY1" fmla="*/ 6859257 h 6866946"/>
              <a:gd name="connsiteX2" fmla="*/ 9973999 w 11104415"/>
              <a:gd name="connsiteY2" fmla="*/ 6859257 h 6866946"/>
              <a:gd name="connsiteX3" fmla="*/ 11104415 w 11104415"/>
              <a:gd name="connsiteY3" fmla="*/ 1570 h 6866946"/>
              <a:gd name="connsiteX4" fmla="*/ 0 w 11104415"/>
              <a:gd name="connsiteY4" fmla="*/ 0 h 6866946"/>
              <a:gd name="connsiteX5" fmla="*/ 8411 w 11104415"/>
              <a:gd name="connsiteY5" fmla="*/ 6866946 h 6866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104415" h="6866946">
                <a:moveTo>
                  <a:pt x="8411" y="6866946"/>
                </a:moveTo>
                <a:lnTo>
                  <a:pt x="8011051" y="6859257"/>
                </a:lnTo>
                <a:lnTo>
                  <a:pt x="9973999" y="6859257"/>
                </a:lnTo>
                <a:lnTo>
                  <a:pt x="11104415" y="1570"/>
                </a:lnTo>
                <a:lnTo>
                  <a:pt x="0" y="0"/>
                </a:lnTo>
                <a:cubicBezTo>
                  <a:pt x="0" y="2294586"/>
                  <a:pt x="8411" y="4572360"/>
                  <a:pt x="8411" y="6866946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9492774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1" r="21181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574851" y="2310573"/>
            <a:ext cx="7841057" cy="2702205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33935" h="2702205">
                <a:moveTo>
                  <a:pt x="0" y="3277"/>
                </a:moveTo>
                <a:lnTo>
                  <a:pt x="6918570" y="0"/>
                </a:lnTo>
                <a:lnTo>
                  <a:pt x="7233935" y="2702205"/>
                </a:lnTo>
                <a:lnTo>
                  <a:pt x="322862" y="2700561"/>
                </a:lnTo>
                <a:lnTo>
                  <a:pt x="0" y="3277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4775239" y="-6114"/>
            <a:ext cx="7416645" cy="687243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669946 w 8116426"/>
              <a:gd name="connsiteY0" fmla="*/ 6857700 h 6857700"/>
              <a:gd name="connsiteX1" fmla="*/ 5023062 w 8116426"/>
              <a:gd name="connsiteY1" fmla="*/ 6857687 h 6857700"/>
              <a:gd name="connsiteX2" fmla="*/ 6986010 w 8116426"/>
              <a:gd name="connsiteY2" fmla="*/ 6857687 h 6857700"/>
              <a:gd name="connsiteX3" fmla="*/ 8116426 w 8116426"/>
              <a:gd name="connsiteY3" fmla="*/ 0 h 6857700"/>
              <a:gd name="connsiteX4" fmla="*/ 0 w 8116426"/>
              <a:gd name="connsiteY4" fmla="*/ 6106 h 6857700"/>
              <a:gd name="connsiteX5" fmla="*/ 669946 w 8116426"/>
              <a:gd name="connsiteY5" fmla="*/ 6857700 h 6857700"/>
              <a:gd name="connsiteX0" fmla="*/ 2 w 8116426"/>
              <a:gd name="connsiteY0" fmla="*/ 6865441 h 6865441"/>
              <a:gd name="connsiteX1" fmla="*/ 5023062 w 8116426"/>
              <a:gd name="connsiteY1" fmla="*/ 6857687 h 6865441"/>
              <a:gd name="connsiteX2" fmla="*/ 6986010 w 8116426"/>
              <a:gd name="connsiteY2" fmla="*/ 6857687 h 6865441"/>
              <a:gd name="connsiteX3" fmla="*/ 8116426 w 8116426"/>
              <a:gd name="connsiteY3" fmla="*/ 0 h 6865441"/>
              <a:gd name="connsiteX4" fmla="*/ 0 w 8116426"/>
              <a:gd name="connsiteY4" fmla="*/ 6106 h 6865441"/>
              <a:gd name="connsiteX5" fmla="*/ 2 w 8116426"/>
              <a:gd name="connsiteY5" fmla="*/ 6865441 h 686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16426" h="6865441">
                <a:moveTo>
                  <a:pt x="2" y="6865441"/>
                </a:moveTo>
                <a:lnTo>
                  <a:pt x="5023062" y="6857687"/>
                </a:lnTo>
                <a:lnTo>
                  <a:pt x="6986010" y="6857687"/>
                </a:lnTo>
                <a:lnTo>
                  <a:pt x="8116426" y="0"/>
                </a:lnTo>
                <a:lnTo>
                  <a:pt x="0" y="6106"/>
                </a:lnTo>
                <a:cubicBezTo>
                  <a:pt x="0" y="2300692"/>
                  <a:pt x="2" y="4570855"/>
                  <a:pt x="2" y="6865441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2729493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78" r:id="rId3"/>
    <p:sldLayoutId id="2147483662" r:id="rId4"/>
    <p:sldLayoutId id="2147483759" r:id="rId5"/>
    <p:sldLayoutId id="2147483754" r:id="rId6"/>
    <p:sldLayoutId id="2147483755" r:id="rId7"/>
    <p:sldLayoutId id="2147483777" r:id="rId8"/>
    <p:sldLayoutId id="2147483764" r:id="rId9"/>
    <p:sldLayoutId id="2147483757" r:id="rId10"/>
    <p:sldLayoutId id="2147483766" r:id="rId11"/>
    <p:sldLayoutId id="2147483765" r:id="rId12"/>
    <p:sldLayoutId id="2147483774" r:id="rId13"/>
    <p:sldLayoutId id="2147483775" r:id="rId14"/>
    <p:sldLayoutId id="2147483776" r:id="rId15"/>
    <p:sldLayoutId id="2147483708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CEA6FA1-50D4-BF30-7A3F-3F914F3F0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B4E32B3-FF3B-6342-234A-35D63252A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C2849A-0CB0-9F5E-357A-4B7078B695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172362-498B-41EA-9207-28A212C7306A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D37DD32-3FF3-0D0D-88C4-A319DC3F9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57314FA-51E6-A148-0F03-6D0565A76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B222A-55C0-49E3-BFD4-4BEA5C02F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7907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40AE8868-18EA-1FA0-FABA-E3305E1538A8}"/>
              </a:ext>
            </a:extLst>
          </p:cNvPr>
          <p:cNvSpPr txBox="1"/>
          <p:nvPr/>
        </p:nvSpPr>
        <p:spPr>
          <a:xfrm>
            <a:off x="6180059" y="2472180"/>
            <a:ext cx="5464958" cy="1184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3500" b="1" i="0" spc="300" dirty="0">
                <a:solidFill>
                  <a:srgbClr val="F88224"/>
                </a:solidFill>
                <a:effectLst/>
                <a:latin typeface="Pirulen Rg" panose="020B0605020200080104" pitchFamily="34" charset="0"/>
              </a:rPr>
              <a:t>Architecture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DAAED0-0619-D28F-58CD-177F03068269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D20FD2A5-746B-864E-5862-B79C6F0B92C2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759074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23">
            <a:extLst>
              <a:ext uri="{FF2B5EF4-FFF2-40B4-BE49-F238E27FC236}">
                <a16:creationId xmlns:a16="http://schemas.microsoft.com/office/drawing/2014/main" id="{3CA3A7EE-730F-8842-2555-F846470768F9}"/>
              </a:ext>
            </a:extLst>
          </p:cNvPr>
          <p:cNvSpPr txBox="1"/>
          <p:nvPr/>
        </p:nvSpPr>
        <p:spPr>
          <a:xfrm>
            <a:off x="2272224" y="2720603"/>
            <a:ext cx="53928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5000" b="1" i="0" dirty="0">
                <a:solidFill>
                  <a:srgbClr val="FF7800"/>
                </a:solidFill>
                <a:effectLst/>
                <a:latin typeface="Pirulen Rg" panose="020B0605020200080104" pitchFamily="34" charset="0"/>
              </a:rPr>
              <a:t>The </a:t>
            </a:r>
            <a:r>
              <a:rPr lang="fr-FR" sz="5000" b="1" i="0" dirty="0" err="1">
                <a:solidFill>
                  <a:srgbClr val="FF7800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5000" b="1" i="0" dirty="0">
              <a:solidFill>
                <a:srgbClr val="FF7800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14" name="TextBox 23">
            <a:extLst>
              <a:ext uri="{FF2B5EF4-FFF2-40B4-BE49-F238E27FC236}">
                <a16:creationId xmlns:a16="http://schemas.microsoft.com/office/drawing/2014/main" id="{D7999674-2F03-4372-B932-F1DB7AE2CD87}"/>
              </a:ext>
            </a:extLst>
          </p:cNvPr>
          <p:cNvSpPr txBox="1"/>
          <p:nvPr/>
        </p:nvSpPr>
        <p:spPr>
          <a:xfrm>
            <a:off x="8664860" y="4369974"/>
            <a:ext cx="207941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ROBOCOP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JUDGE DREAD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TEAM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24">
            <a:extLst>
              <a:ext uri="{FF2B5EF4-FFF2-40B4-BE49-F238E27FC236}">
                <a16:creationId xmlns:a16="http://schemas.microsoft.com/office/drawing/2014/main" id="{D873BE62-F34A-350B-3941-CD659A472C24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warmup</a:t>
            </a:r>
          </a:p>
        </p:txBody>
      </p:sp>
      <p:sp>
        <p:nvSpPr>
          <p:cNvPr id="5" name="TextBox 23">
            <a:extLst>
              <a:ext uri="{FF2B5EF4-FFF2-40B4-BE49-F238E27FC236}">
                <a16:creationId xmlns:a16="http://schemas.microsoft.com/office/drawing/2014/main" id="{666C5950-AC28-8459-BCCD-6DE2A2985CE5}"/>
              </a:ext>
            </a:extLst>
          </p:cNvPr>
          <p:cNvSpPr txBox="1"/>
          <p:nvPr/>
        </p:nvSpPr>
        <p:spPr>
          <a:xfrm>
            <a:off x="4430390" y="3539757"/>
            <a:ext cx="31726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2500" b="1" i="0" dirty="0">
                <a:solidFill>
                  <a:srgbClr val="F88224"/>
                </a:solidFill>
                <a:effectLst/>
                <a:latin typeface="Pirulen Rg" panose="020B0605020200080104" pitchFamily="34" charset="0"/>
              </a:rPr>
              <a:t>/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Sub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2500" b="1" i="0" dirty="0">
              <a:solidFill>
                <a:schemeClr val="bg1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68C7CC-981E-316D-2835-7667068F07A8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ECAEBFC7-758D-2B00-A41E-B5A2B85CD450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83053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4">
            <a:extLst>
              <a:ext uri="{FF2B5EF4-FFF2-40B4-BE49-F238E27FC236}">
                <a16:creationId xmlns:a16="http://schemas.microsoft.com/office/drawing/2014/main" id="{923AA9A8-D027-E3A8-E0F0-41900155C03A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476B25-3CA5-5794-C5D2-46A182174369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F1EAD7DF-EE7C-A4E2-94D4-E480A5E978BB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Box 23">
            <a:extLst>
              <a:ext uri="{FF2B5EF4-FFF2-40B4-BE49-F238E27FC236}">
                <a16:creationId xmlns:a16="http://schemas.microsoft.com/office/drawing/2014/main" id="{BA67AFCF-5DC5-7B4C-E6BA-1775840480E8}"/>
              </a:ext>
            </a:extLst>
          </p:cNvPr>
          <p:cNvSpPr txBox="1"/>
          <p:nvPr/>
        </p:nvSpPr>
        <p:spPr>
          <a:xfrm>
            <a:off x="2261330" y="1857498"/>
            <a:ext cx="27510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F88224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SUMMARY</a:t>
            </a:r>
          </a:p>
        </p:txBody>
      </p:sp>
      <p:sp>
        <p:nvSpPr>
          <p:cNvPr id="12" name="TextBox 23">
            <a:extLst>
              <a:ext uri="{FF2B5EF4-FFF2-40B4-BE49-F238E27FC236}">
                <a16:creationId xmlns:a16="http://schemas.microsoft.com/office/drawing/2014/main" id="{A3E96CCC-05E4-465E-7559-0E841ECE8DA7}"/>
              </a:ext>
            </a:extLst>
          </p:cNvPr>
          <p:cNvSpPr txBox="1"/>
          <p:nvPr/>
        </p:nvSpPr>
        <p:spPr>
          <a:xfrm>
            <a:off x="6041756" y="1928536"/>
            <a:ext cx="2872453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1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2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3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4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29589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A3A88C-981D-863A-7D53-12A62DFDBA00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TextBox 12">
            <a:extLst>
              <a:ext uri="{FF2B5EF4-FFF2-40B4-BE49-F238E27FC236}">
                <a16:creationId xmlns:a16="http://schemas.microsoft.com/office/drawing/2014/main" id="{D1D23233-51F8-2164-1722-CC8BC9C2DDC5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24">
            <a:extLst>
              <a:ext uri="{FF2B5EF4-FFF2-40B4-BE49-F238E27FC236}">
                <a16:creationId xmlns:a16="http://schemas.microsoft.com/office/drawing/2014/main" id="{E9310873-F07D-0E1A-9FF5-FC662DCECD35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  <p:sp>
        <p:nvSpPr>
          <p:cNvPr id="5" name="127.0.0.1:6363[2]&gt; zadd hackers 1953 &quot;Richard Stallman&quot;…">
            <a:extLst>
              <a:ext uri="{FF2B5EF4-FFF2-40B4-BE49-F238E27FC236}">
                <a16:creationId xmlns:a16="http://schemas.microsoft.com/office/drawing/2014/main" id="{8C0D91A6-4150-ADB7-D348-BC7062F53018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FF78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55239206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E3768-EF51-81BC-98AF-84785F48D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2">
            <a:extLst>
              <a:ext uri="{FF2B5EF4-FFF2-40B4-BE49-F238E27FC236}">
                <a16:creationId xmlns:a16="http://schemas.microsoft.com/office/drawing/2014/main" id="{69569E80-4620-C25B-D468-7A6D8F6E7416}"/>
              </a:ext>
            </a:extLst>
          </p:cNvPr>
          <p:cNvSpPr txBox="1"/>
          <p:nvPr/>
        </p:nvSpPr>
        <p:spPr>
          <a:xfrm>
            <a:off x="4556564" y="3165529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88224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7E78F179-B349-0EB6-943C-EC78D37D4604}"/>
              </a:ext>
            </a:extLst>
          </p:cNvPr>
          <p:cNvSpPr txBox="1"/>
          <p:nvPr/>
        </p:nvSpPr>
        <p:spPr>
          <a:xfrm>
            <a:off x="4657303" y="5242721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14650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6D217F34-D4CA-2051-DF18-94889F9A0AD6}"/>
              </a:ext>
            </a:extLst>
          </p:cNvPr>
          <p:cNvSpPr txBox="1"/>
          <p:nvPr/>
        </p:nvSpPr>
        <p:spPr>
          <a:xfrm>
            <a:off x="7551620" y="2633661"/>
            <a:ext cx="3427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DA7CD1-1B2E-0086-5741-19C989C7F3A8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4D094003-3A23-C528-241A-01F49A881F3F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09509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3734390-8ECD-6923-5D95-DE4AFC42152F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DDD72CF6-92A2-E407-E10D-E7A52477490C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23">
            <a:extLst>
              <a:ext uri="{FF2B5EF4-FFF2-40B4-BE49-F238E27FC236}">
                <a16:creationId xmlns:a16="http://schemas.microsoft.com/office/drawing/2014/main" id="{EB89B4C2-1E91-C5A7-AFFF-E8AA09BB6ADD}"/>
              </a:ext>
            </a:extLst>
          </p:cNvPr>
          <p:cNvSpPr txBox="1"/>
          <p:nvPr/>
        </p:nvSpPr>
        <p:spPr>
          <a:xfrm>
            <a:off x="7551620" y="2633661"/>
            <a:ext cx="3427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</p:spTree>
    <p:extLst>
      <p:ext uri="{BB962C8B-B14F-4D97-AF65-F5344CB8AC3E}">
        <p14:creationId xmlns:p14="http://schemas.microsoft.com/office/powerpoint/2010/main" val="3838570263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CF6A57F6-1717-2E68-1B57-262387D32566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DDDCA6-986B-1A19-F05A-2FED2C4F656D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0D2132C-C26A-FBC0-751F-1856C6A12076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6730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9A03A0E2-3D7E-92AA-78D6-88EB3ABEEDCF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3D8E34-5709-08A4-9A35-AB7EC5C6B0D5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E35CDAAE-6CF3-2234-E001-136A2213C671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39846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onception personnalisé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3249</TotalTime>
  <Words>200</Words>
  <Application>Microsoft Office PowerPoint</Application>
  <PresentationFormat>Grand écran</PresentationFormat>
  <Paragraphs>57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Open Sans</vt:lpstr>
      <vt:lpstr>Pirulen Rg</vt:lpstr>
      <vt:lpstr>Thème Office</vt:lpstr>
      <vt:lpstr>1_Conception personnalisée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53</cp:revision>
  <dcterms:created xsi:type="dcterms:W3CDTF">2023-01-26T08:16:31Z</dcterms:created>
  <dcterms:modified xsi:type="dcterms:W3CDTF">2024-03-02T16:05:26Z</dcterms:modified>
</cp:coreProperties>
</file>

<file path=docProps/thumbnail.jpeg>
</file>